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0" r:id="rId6"/>
    <p:sldId id="264" r:id="rId7"/>
    <p:sldId id="262" r:id="rId8"/>
    <p:sldId id="263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58" r:id="rId1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F469BE-181D-48BF-84BD-128396006CBD}">
  <a:tblStyle styleId="{06F469BE-181D-48BF-84BD-128396006C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705C0E-1A90-434F-AE5F-96842DF1E1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66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4377f90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4377f90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49000" y="1381788"/>
            <a:ext cx="6246000" cy="17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49000" y="3285913"/>
            <a:ext cx="6246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061600" y="-573200"/>
            <a:ext cx="4966599" cy="7437499"/>
            <a:chOff x="-2061600" y="-573200"/>
            <a:chExt cx="4966599" cy="7437499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061600" y="1897700"/>
              <a:ext cx="4966599" cy="49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3;p2"/>
            <p:cNvSpPr/>
            <p:nvPr/>
          </p:nvSpPr>
          <p:spPr>
            <a:xfrm rot="-8099767">
              <a:off x="-796397" y="4206369"/>
              <a:ext cx="3130432" cy="13088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8099767">
              <a:off x="-945670" y="4369238"/>
              <a:ext cx="3130432" cy="235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95400" y="-573200"/>
              <a:ext cx="1834200" cy="18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25575" y="151625"/>
              <a:ext cx="1486200" cy="14862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4674500" y="-2472975"/>
            <a:ext cx="7124699" cy="7989325"/>
            <a:chOff x="4674500" y="-2472975"/>
            <a:chExt cx="7124699" cy="7989325"/>
          </a:xfrm>
        </p:grpSpPr>
        <p:pic>
          <p:nvPicPr>
            <p:cNvPr id="18" name="Google Shape;18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74500" y="-2472975"/>
              <a:ext cx="7124699" cy="7124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20325" y="19430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2"/>
            <p:cNvSpPr/>
            <p:nvPr/>
          </p:nvSpPr>
          <p:spPr>
            <a:xfrm rot="2700000">
              <a:off x="6763888" y="742343"/>
              <a:ext cx="3130220" cy="13067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700000">
              <a:off x="6912862" y="686600"/>
              <a:ext cx="3130220" cy="237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8071400" y="4030150"/>
              <a:ext cx="1486200" cy="148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7914325" y="3932475"/>
              <a:ext cx="1377600" cy="1377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6021275" y="-2380775"/>
            <a:ext cx="7124699" cy="7124699"/>
            <a:chOff x="6021275" y="-2380775"/>
            <a:chExt cx="7124699" cy="7124699"/>
          </a:xfrm>
        </p:grpSpPr>
        <p:pic>
          <p:nvPicPr>
            <p:cNvPr id="81" name="Google Shape;81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021275" y="-2380775"/>
              <a:ext cx="7124699" cy="7124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8"/>
            <p:cNvSpPr/>
            <p:nvPr/>
          </p:nvSpPr>
          <p:spPr>
            <a:xfrm rot="10800000">
              <a:off x="8199825" y="-203612"/>
              <a:ext cx="1486200" cy="148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 rot="10800000">
              <a:off x="7948425" y="-425712"/>
              <a:ext cx="1377600" cy="1377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-910826" y="4013450"/>
            <a:ext cx="2167641" cy="1995087"/>
            <a:chOff x="-910826" y="4013450"/>
            <a:chExt cx="2167641" cy="1995087"/>
          </a:xfrm>
        </p:grpSpPr>
        <p:sp>
          <p:nvSpPr>
            <p:cNvPr id="85" name="Google Shape;85;p8"/>
            <p:cNvSpPr/>
            <p:nvPr/>
          </p:nvSpPr>
          <p:spPr>
            <a:xfrm>
              <a:off x="-910826" y="4013450"/>
              <a:ext cx="1870200" cy="187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383585" y="4368137"/>
              <a:ext cx="1640400" cy="16404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0" name="Google Shape;90;p9"/>
          <p:cNvGrpSpPr/>
          <p:nvPr/>
        </p:nvGrpSpPr>
        <p:grpSpPr>
          <a:xfrm>
            <a:off x="-2061600" y="1897700"/>
            <a:ext cx="4966599" cy="4966599"/>
            <a:chOff x="-2061600" y="1897700"/>
            <a:chExt cx="4966599" cy="4966599"/>
          </a:xfrm>
        </p:grpSpPr>
        <p:pic>
          <p:nvPicPr>
            <p:cNvPr id="91" name="Google Shape;91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061600" y="1897700"/>
              <a:ext cx="4966599" cy="49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9"/>
            <p:cNvSpPr/>
            <p:nvPr/>
          </p:nvSpPr>
          <p:spPr>
            <a:xfrm rot="-8099767">
              <a:off x="-1087934" y="4279869"/>
              <a:ext cx="3130432" cy="13088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 rot="-8099767">
              <a:off x="-1237208" y="4442738"/>
              <a:ext cx="3130432" cy="235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4" name="Google Shape;94;p9"/>
          <p:cNvGrpSpPr/>
          <p:nvPr/>
        </p:nvGrpSpPr>
        <p:grpSpPr>
          <a:xfrm>
            <a:off x="6585225" y="-1951250"/>
            <a:ext cx="5143500" cy="5143500"/>
            <a:chOff x="6585225" y="-1951250"/>
            <a:chExt cx="5143500" cy="5143500"/>
          </a:xfrm>
        </p:grpSpPr>
        <p:pic>
          <p:nvPicPr>
            <p:cNvPr id="95" name="Google Shape;9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85225" y="-19512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9"/>
            <p:cNvSpPr/>
            <p:nvPr/>
          </p:nvSpPr>
          <p:spPr>
            <a:xfrm rot="7296268">
              <a:off x="8496826" y="1037269"/>
              <a:ext cx="1486111" cy="148611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9"/>
            <p:cNvSpPr/>
            <p:nvPr/>
          </p:nvSpPr>
          <p:spPr>
            <a:xfrm rot="7296597">
              <a:off x="8310664" y="1191776"/>
              <a:ext cx="1377701" cy="1377701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1"/>
          <p:cNvGrpSpPr/>
          <p:nvPr/>
        </p:nvGrpSpPr>
        <p:grpSpPr>
          <a:xfrm>
            <a:off x="7914325" y="3932475"/>
            <a:ext cx="1643275" cy="1583875"/>
            <a:chOff x="7914325" y="3932475"/>
            <a:chExt cx="1643275" cy="1583875"/>
          </a:xfrm>
        </p:grpSpPr>
        <p:sp>
          <p:nvSpPr>
            <p:cNvPr id="248" name="Google Shape;248;p21"/>
            <p:cNvSpPr/>
            <p:nvPr/>
          </p:nvSpPr>
          <p:spPr>
            <a:xfrm rot="10800000">
              <a:off x="8071400" y="4030150"/>
              <a:ext cx="1486200" cy="148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 rot="10800000">
              <a:off x="7914325" y="3932475"/>
              <a:ext cx="1377600" cy="1377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0" name="Google Shape;250;p21"/>
          <p:cNvGrpSpPr/>
          <p:nvPr/>
        </p:nvGrpSpPr>
        <p:grpSpPr>
          <a:xfrm>
            <a:off x="-2849125" y="-3837262"/>
            <a:ext cx="7523637" cy="7236719"/>
            <a:chOff x="-2849125" y="-3837262"/>
            <a:chExt cx="7523637" cy="7236719"/>
          </a:xfrm>
        </p:grpSpPr>
        <p:pic>
          <p:nvPicPr>
            <p:cNvPr id="251" name="Google Shape;251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2849125" y="-3837262"/>
              <a:ext cx="7124699" cy="7124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468988" y="-3182937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1"/>
            <p:cNvSpPr/>
            <p:nvPr/>
          </p:nvSpPr>
          <p:spPr>
            <a:xfrm rot="-2700000">
              <a:off x="-1293569" y="310328"/>
              <a:ext cx="3130220" cy="13067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 rot="-2700000">
              <a:off x="-1402769" y="214812"/>
              <a:ext cx="3130220" cy="237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21"/>
            <p:cNvSpPr/>
            <p:nvPr/>
          </p:nvSpPr>
          <p:spPr>
            <a:xfrm rot="-8100000">
              <a:off x="-1087785" y="1605459"/>
              <a:ext cx="1486197" cy="148619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21"/>
            <p:cNvSpPr/>
            <p:nvPr/>
          </p:nvSpPr>
          <p:spPr>
            <a:xfrm rot="-8100000">
              <a:off x="-1075481" y="1402846"/>
              <a:ext cx="1377585" cy="1377585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2"/>
          <p:cNvGrpSpPr/>
          <p:nvPr/>
        </p:nvGrpSpPr>
        <p:grpSpPr>
          <a:xfrm flipH="1">
            <a:off x="-3835650" y="-2669625"/>
            <a:ext cx="7124699" cy="8271025"/>
            <a:chOff x="5712050" y="-2754675"/>
            <a:chExt cx="7124699" cy="8271025"/>
          </a:xfrm>
        </p:grpSpPr>
        <p:pic>
          <p:nvPicPr>
            <p:cNvPr id="259" name="Google Shape;259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12050" y="-2754675"/>
              <a:ext cx="7124699" cy="7124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22"/>
            <p:cNvSpPr/>
            <p:nvPr/>
          </p:nvSpPr>
          <p:spPr>
            <a:xfrm rot="2700000">
              <a:off x="6763888" y="742343"/>
              <a:ext cx="3130220" cy="13067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2700000">
              <a:off x="6912862" y="686600"/>
              <a:ext cx="3130220" cy="237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10800000">
              <a:off x="8071400" y="4030150"/>
              <a:ext cx="1486200" cy="148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10800000">
              <a:off x="7914325" y="3932475"/>
              <a:ext cx="1377600" cy="1377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4" name="Google Shape;264;p22"/>
          <p:cNvGrpSpPr/>
          <p:nvPr/>
        </p:nvGrpSpPr>
        <p:grpSpPr>
          <a:xfrm flipH="1">
            <a:off x="4326587" y="-3752212"/>
            <a:ext cx="7523637" cy="9240990"/>
            <a:chOff x="-2849125" y="-3837262"/>
            <a:chExt cx="7523637" cy="9240990"/>
          </a:xfrm>
        </p:grpSpPr>
        <p:pic>
          <p:nvPicPr>
            <p:cNvPr id="265" name="Google Shape;265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2849125" y="-3837262"/>
              <a:ext cx="7124699" cy="7124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468988" y="-3182937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2"/>
            <p:cNvSpPr/>
            <p:nvPr/>
          </p:nvSpPr>
          <p:spPr>
            <a:xfrm rot="-8100000">
              <a:off x="-1528807" y="4114091"/>
              <a:ext cx="3130220" cy="13067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 rot="-8100000">
              <a:off x="-1677781" y="4276748"/>
              <a:ext cx="3130220" cy="237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9" name="Google Shape;269;p22"/>
            <p:cNvSpPr/>
            <p:nvPr/>
          </p:nvSpPr>
          <p:spPr>
            <a:xfrm rot="-8100000">
              <a:off x="-1223685" y="91659"/>
              <a:ext cx="1486197" cy="148619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 rot="-8100000">
              <a:off x="-1211381" y="-110954"/>
              <a:ext cx="1377585" cy="1377585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67" r:id="rId6"/>
    <p:sldLayoutId id="214748366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ctrTitle"/>
          </p:nvPr>
        </p:nvSpPr>
        <p:spPr>
          <a:xfrm>
            <a:off x="944880" y="1427508"/>
            <a:ext cx="7595940" cy="17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Flight Manager 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sz="3600" b="0" dirty="0"/>
              <a:t>ASP.NET MVC Web Application </a:t>
            </a:r>
            <a:endParaRPr b="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2ECDEE0D-9D0C-75D2-A500-67400C7C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871887"/>
            <a:ext cx="7857067" cy="4187152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57B316FB-C7B9-2B99-2267-CFDA65D17A08}"/>
              </a:ext>
            </a:extLst>
          </p:cNvPr>
          <p:cNvSpPr txBox="1"/>
          <p:nvPr/>
        </p:nvSpPr>
        <p:spPr>
          <a:xfrm>
            <a:off x="925704" y="84461"/>
            <a:ext cx="7651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Страница за</a:t>
            </a:r>
            <a:r>
              <a:rPr lang="en-US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 </a:t>
            </a:r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детайли на  полети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80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2FD35E5F-417E-BA64-8786-3D076278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47" y="888999"/>
            <a:ext cx="7862286" cy="4162628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87122234-C2B6-2CA4-0BC2-E76CE9C8A5A6}"/>
              </a:ext>
            </a:extLst>
          </p:cNvPr>
          <p:cNvSpPr txBox="1"/>
          <p:nvPr/>
        </p:nvSpPr>
        <p:spPr>
          <a:xfrm>
            <a:off x="584200" y="91873"/>
            <a:ext cx="840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Страница за</a:t>
            </a:r>
            <a:r>
              <a:rPr lang="en-US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 </a:t>
            </a:r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изтриване на  полети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3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15C34BA6-F258-45BD-D9DD-0A50D070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5" y="821663"/>
            <a:ext cx="8001002" cy="4221823"/>
          </a:xfrm>
          <a:prstGeom prst="rect">
            <a:avLst/>
          </a:prstGeom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6A3892A7-2385-3CA6-1EAD-64ED1ECA945B}"/>
              </a:ext>
            </a:extLst>
          </p:cNvPr>
          <p:cNvSpPr txBox="1"/>
          <p:nvPr/>
        </p:nvSpPr>
        <p:spPr>
          <a:xfrm>
            <a:off x="1664123" y="100014"/>
            <a:ext cx="644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Страница за резервации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714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61D9BE47-7AC6-BDE2-1A80-D3E2B7EB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4" y="816477"/>
            <a:ext cx="7992532" cy="4239915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16FA70B0-9C87-9401-B1D8-91B90BAE755F}"/>
              </a:ext>
            </a:extLst>
          </p:cNvPr>
          <p:cNvSpPr txBox="1"/>
          <p:nvPr/>
        </p:nvSpPr>
        <p:spPr>
          <a:xfrm>
            <a:off x="152399" y="98016"/>
            <a:ext cx="899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Страница за</a:t>
            </a:r>
            <a:r>
              <a:rPr lang="en-US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 </a:t>
            </a:r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създаване на резервации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6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874B7645-B2C0-93AD-DF3D-AFDA951C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3" y="695014"/>
            <a:ext cx="8242375" cy="4361841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D65462F7-101B-28B9-5C81-8F208BA594EB}"/>
              </a:ext>
            </a:extLst>
          </p:cNvPr>
          <p:cNvSpPr txBox="1"/>
          <p:nvPr/>
        </p:nvSpPr>
        <p:spPr>
          <a:xfrm>
            <a:off x="1380068" y="0"/>
            <a:ext cx="664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Редактиране на резервации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64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9FB08C95-1E4B-DBB8-FD95-979DB2A3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6" y="873477"/>
            <a:ext cx="7992533" cy="4234040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88D2B3B3-A075-0164-0014-F070183F9BA9}"/>
              </a:ext>
            </a:extLst>
          </p:cNvPr>
          <p:cNvSpPr txBox="1"/>
          <p:nvPr/>
        </p:nvSpPr>
        <p:spPr>
          <a:xfrm>
            <a:off x="431799" y="112183"/>
            <a:ext cx="8779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Страница за детайли на резервация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9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0C82055F-5985-5F55-658E-C5B7B1E3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6" y="790860"/>
            <a:ext cx="7996767" cy="4240457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80531910-8E6E-1DBE-BC89-9921C5522769}"/>
              </a:ext>
            </a:extLst>
          </p:cNvPr>
          <p:cNvSpPr txBox="1"/>
          <p:nvPr/>
        </p:nvSpPr>
        <p:spPr>
          <a:xfrm>
            <a:off x="160867" y="112183"/>
            <a:ext cx="905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Страница за изтриване на резервация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6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92BB6A8-B3D5-373D-C994-A88DE538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645" y="838580"/>
            <a:ext cx="6040710" cy="1964400"/>
          </a:xfrm>
        </p:spPr>
        <p:txBody>
          <a:bodyPr/>
          <a:lstStyle/>
          <a:p>
            <a:r>
              <a:rPr lang="bg-BG" dirty="0"/>
              <a:t>Благодарим за вниманието!</a:t>
            </a:r>
            <a:endParaRPr lang="en-US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E42EE901-A686-999E-6280-D73683F99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6945" y="3100160"/>
            <a:ext cx="5050110" cy="991780"/>
          </a:xfrm>
        </p:spPr>
        <p:txBody>
          <a:bodyPr/>
          <a:lstStyle/>
          <a:p>
            <a:r>
              <a:rPr lang="bg-BG" dirty="0"/>
              <a:t>Изготвили</a:t>
            </a:r>
          </a:p>
          <a:p>
            <a:endParaRPr lang="bg-BG" dirty="0"/>
          </a:p>
          <a:p>
            <a:r>
              <a:rPr lang="bg-BG" dirty="0"/>
              <a:t>Мария </a:t>
            </a:r>
            <a:r>
              <a:rPr lang="bg-BG" dirty="0" err="1"/>
              <a:t>Къчева</a:t>
            </a:r>
            <a:endParaRPr lang="bg-BG" dirty="0"/>
          </a:p>
          <a:p>
            <a:r>
              <a:rPr lang="bg-BG" dirty="0"/>
              <a:t>Петя Хрусанова</a:t>
            </a:r>
            <a:endParaRPr lang="en-US" dirty="0"/>
          </a:p>
        </p:txBody>
      </p:sp>
      <p:cxnSp>
        <p:nvCxnSpPr>
          <p:cNvPr id="5" name="Право съединение 4">
            <a:extLst>
              <a:ext uri="{FF2B5EF4-FFF2-40B4-BE49-F238E27FC236}">
                <a16:creationId xmlns:a16="http://schemas.microsoft.com/office/drawing/2014/main" id="{B91D3CAE-0857-88BA-52FC-CEC822DE47B5}"/>
              </a:ext>
            </a:extLst>
          </p:cNvPr>
          <p:cNvCxnSpPr>
            <a:stCxn id="3" idx="1"/>
            <a:endCxn id="3" idx="3"/>
          </p:cNvCxnSpPr>
          <p:nvPr/>
        </p:nvCxnSpPr>
        <p:spPr>
          <a:xfrm>
            <a:off x="2046945" y="3596050"/>
            <a:ext cx="505011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12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CE6234AD-1B2B-EA77-2D45-085FF1CFD499}"/>
              </a:ext>
            </a:extLst>
          </p:cNvPr>
          <p:cNvSpPr txBox="1"/>
          <p:nvPr/>
        </p:nvSpPr>
        <p:spPr>
          <a:xfrm>
            <a:off x="2484120" y="1219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За нашия проект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D1246985-A4A9-81FF-FF4B-00BC6EA04187}"/>
              </a:ext>
            </a:extLst>
          </p:cNvPr>
          <p:cNvSpPr txBox="1"/>
          <p:nvPr/>
        </p:nvSpPr>
        <p:spPr>
          <a:xfrm>
            <a:off x="121920" y="2095500"/>
            <a:ext cx="417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Мениджърът за самолетни полети служи за резервиране на самолетни билети, както и управление на полети.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679864A0-2A12-C815-8F45-25CBAD023C38}"/>
              </a:ext>
            </a:extLst>
          </p:cNvPr>
          <p:cNvSpPr txBox="1"/>
          <p:nvPr/>
        </p:nvSpPr>
        <p:spPr>
          <a:xfrm>
            <a:off x="4716780" y="1790700"/>
            <a:ext cx="43053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Дава възможност да се проследят вече отминали полети, заедно с информация относно лицата, които са пътували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 техните резервации.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6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41596C9C-8C86-03E5-39F6-9EBA54A159C8}"/>
              </a:ext>
            </a:extLst>
          </p:cNvPr>
          <p:cNvSpPr txBox="1"/>
          <p:nvPr/>
        </p:nvSpPr>
        <p:spPr>
          <a:xfrm>
            <a:off x="2484120" y="12192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Начална страница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1A07312A-1D3F-35EA-A954-54E2E678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0578"/>
            <a:ext cx="7764780" cy="41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BC42C5BC-1422-BA31-3FAC-C07C49ED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52039"/>
            <a:ext cx="7886700" cy="4175795"/>
          </a:xfrm>
          <a:prstGeom prst="rect">
            <a:avLst/>
          </a:prstGeom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A835FA76-5277-2D34-1FA4-BD30353032D8}"/>
              </a:ext>
            </a:extLst>
          </p:cNvPr>
          <p:cNvSpPr txBox="1"/>
          <p:nvPr/>
        </p:nvSpPr>
        <p:spPr>
          <a:xfrm>
            <a:off x="2310765" y="115666"/>
            <a:ext cx="452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Страница за </a:t>
            </a:r>
            <a:r>
              <a:rPr lang="en-US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69436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6AC7973A-00B7-39DB-EE46-EC8CCED5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877628"/>
            <a:ext cx="7848600" cy="4155382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A72B3701-E4B8-5D67-174A-F2954831D94B}"/>
              </a:ext>
            </a:extLst>
          </p:cNvPr>
          <p:cNvSpPr txBox="1"/>
          <p:nvPr/>
        </p:nvSpPr>
        <p:spPr>
          <a:xfrm>
            <a:off x="1215390" y="121920"/>
            <a:ext cx="671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Страница за регистриране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18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29678ED-623D-24F4-EE21-3A198B3F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02" y="753592"/>
            <a:ext cx="8083795" cy="4292542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2B42795A-5CD7-2214-E9DC-BA9B28D1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65" y="0"/>
            <a:ext cx="6901270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0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CB04143B-DC73-5C14-8754-0FB9A72C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9" y="769098"/>
            <a:ext cx="8030401" cy="4251635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DFC8DFF5-FA34-05DA-0ACC-1597318259D9}"/>
              </a:ext>
            </a:extLst>
          </p:cNvPr>
          <p:cNvSpPr txBox="1"/>
          <p:nvPr/>
        </p:nvSpPr>
        <p:spPr>
          <a:xfrm>
            <a:off x="2273723" y="122767"/>
            <a:ext cx="488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Страница за полети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3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C9A26576-D026-9D55-EAD5-4298C245B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25" y="811230"/>
            <a:ext cx="7986949" cy="4243587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3763BE39-2CF0-4EFE-F891-4391E0A4E9E8}"/>
              </a:ext>
            </a:extLst>
          </p:cNvPr>
          <p:cNvSpPr txBox="1"/>
          <p:nvPr/>
        </p:nvSpPr>
        <p:spPr>
          <a:xfrm>
            <a:off x="578525" y="164899"/>
            <a:ext cx="837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Страница за</a:t>
            </a:r>
            <a:r>
              <a:rPr lang="en-US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 </a:t>
            </a:r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създаване на  полети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8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E77A227-E4AD-97EE-5B5D-CBF600903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861391"/>
            <a:ext cx="7907866" cy="4195001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5FDBCB73-C26F-7C98-00DA-2F8906BC515E}"/>
              </a:ext>
            </a:extLst>
          </p:cNvPr>
          <p:cNvSpPr txBox="1"/>
          <p:nvPr/>
        </p:nvSpPr>
        <p:spPr>
          <a:xfrm>
            <a:off x="358437" y="87108"/>
            <a:ext cx="866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Страница за</a:t>
            </a:r>
            <a:r>
              <a:rPr lang="en-US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 </a:t>
            </a:r>
            <a:r>
              <a:rPr lang="bg-BG" sz="3600" b="1" dirty="0">
                <a:solidFill>
                  <a:schemeClr val="bg1">
                    <a:lumMod val="25000"/>
                  </a:schemeClr>
                </a:solidFill>
                <a:latin typeface="Raleway" pitchFamily="2" charset="0"/>
              </a:rPr>
              <a:t>редактиране на  полети</a:t>
            </a:r>
            <a:endParaRPr lang="en-US" sz="3600" b="1" dirty="0">
              <a:solidFill>
                <a:schemeClr val="bg1">
                  <a:lumMod val="2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44058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Inspiration Project Proposal by Slidesgo">
  <a:themeElements>
    <a:clrScheme name="Simple Light">
      <a:dk1>
        <a:srgbClr val="3F2946"/>
      </a:dk1>
      <a:lt1>
        <a:srgbClr val="E3C9E1"/>
      </a:lt1>
      <a:dk2>
        <a:srgbClr val="A786BB"/>
      </a:dk2>
      <a:lt2>
        <a:srgbClr val="F9AD8E"/>
      </a:lt2>
      <a:accent1>
        <a:srgbClr val="7C4D8B"/>
      </a:accent1>
      <a:accent2>
        <a:srgbClr val="C7AAC5"/>
      </a:accent2>
      <a:accent3>
        <a:srgbClr val="E6965D"/>
      </a:accent3>
      <a:accent4>
        <a:srgbClr val="555555"/>
      </a:accent4>
      <a:accent5>
        <a:srgbClr val="D87026"/>
      </a:accent5>
      <a:accent6>
        <a:srgbClr val="FFFFFF"/>
      </a:accent6>
      <a:hlink>
        <a:srgbClr val="3F29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113</Words>
  <Application>Microsoft Office PowerPoint</Application>
  <PresentationFormat>Презентация на цял екран (16:9)</PresentationFormat>
  <Paragraphs>23</Paragraphs>
  <Slides>17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17</vt:i4>
      </vt:variant>
    </vt:vector>
  </HeadingPairs>
  <TitlesOfParts>
    <vt:vector size="22" baseType="lpstr">
      <vt:lpstr>Open Sans</vt:lpstr>
      <vt:lpstr>Raleway</vt:lpstr>
      <vt:lpstr>Arial</vt:lpstr>
      <vt:lpstr>Calibri</vt:lpstr>
      <vt:lpstr>Design Inspiration Project Proposal by Slidesgo</vt:lpstr>
      <vt:lpstr>Flight Manager  ASP.NET MVC Web Application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Manager  ASP.NET MVC Web Application </dc:title>
  <dc:creator>Petya</dc:creator>
  <cp:lastModifiedBy>Петя С. Хрусанова</cp:lastModifiedBy>
  <cp:revision>2</cp:revision>
  <dcterms:modified xsi:type="dcterms:W3CDTF">2024-04-14T05:32:43Z</dcterms:modified>
</cp:coreProperties>
</file>